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58" r:id="rId8"/>
    <p:sldId id="272" r:id="rId9"/>
    <p:sldId id="273" r:id="rId10"/>
    <p:sldId id="259" r:id="rId11"/>
    <p:sldId id="261" r:id="rId12"/>
    <p:sldId id="274" r:id="rId13"/>
    <p:sldId id="275" r:id="rId14"/>
    <p:sldId id="276" r:id="rId15"/>
    <p:sldId id="268" r:id="rId16"/>
    <p:sldId id="269" r:id="rId17"/>
    <p:sldId id="270" r:id="rId18"/>
    <p:sldId id="271" r:id="rId19"/>
    <p:sldId id="26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CC99"/>
    <a:srgbClr val="FF9999"/>
    <a:srgbClr val="FF99CC"/>
    <a:srgbClr val="FF99FF"/>
    <a:srgbClr val="CCCCFF"/>
    <a:srgbClr val="99CCFF"/>
    <a:srgbClr val="66CCFF"/>
    <a:srgbClr val="66FFFF"/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33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08" y="5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39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0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81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4904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7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1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0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4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2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8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88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8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8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2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EB97D-F55A-4701-A3FE-B37E9F52C981}" type="datetimeFigureOut">
              <a:rPr lang="en-US" smtClean="0"/>
              <a:t>9/10/2018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8582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ma.org/collection/works/78393" TargetMode="External"/><Relationship Id="rId3" Type="http://schemas.openxmlformats.org/officeDocument/2006/relationships/hyperlink" Target="http://www.jasper-johns.org/" TargetMode="External"/><Relationship Id="rId7" Type="http://schemas.openxmlformats.org/officeDocument/2006/relationships/hyperlink" Target="http://www.artnews.com/2014/11/11/36-m-flag-sets-jasper-johns-record-at-sothebys-343-7-m-contemporary-art-auction/" TargetMode="External"/><Relationship Id="rId2" Type="http://schemas.openxmlformats.org/officeDocument/2006/relationships/hyperlink" Target="https://news.artnet.com/art-world/jasper-johns-wanted-young-people-to-see-his-art-the-broads-retrospective-has-pulled-it-off-12281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times.co.uk/article/visual-art-review-jasper-johns-something-resembling-truth-at-the-royal-academy-w1-zghg86g3h" TargetMode="External"/><Relationship Id="rId11" Type="http://schemas.openxmlformats.org/officeDocument/2006/relationships/hyperlink" Target="https://www.tes.com/lessons/tWW1VQ4pcom_Ag/abstract-number-art-j-johns" TargetMode="External"/><Relationship Id="rId5" Type="http://schemas.openxmlformats.org/officeDocument/2006/relationships/hyperlink" Target="https://artuk.org/discover/artists/johns-jasper-b-1930" TargetMode="External"/><Relationship Id="rId10" Type="http://schemas.openxmlformats.org/officeDocument/2006/relationships/hyperlink" Target="https://www.canvasprintsaustralia.net.au/product/jasper-johns-map/" TargetMode="External"/><Relationship Id="rId4" Type="http://schemas.openxmlformats.org/officeDocument/2006/relationships/hyperlink" Target="https://www.biography.com/people/jasper-johns-9355664" TargetMode="External"/><Relationship Id="rId9" Type="http://schemas.openxmlformats.org/officeDocument/2006/relationships/hyperlink" Target="https://thewestologist.wordpress.com/tag/jasper-joh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590203" y="2967335"/>
            <a:ext cx="78132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/>
              <a:t>Artist and Research </a:t>
            </a:r>
          </a:p>
        </p:txBody>
      </p:sp>
    </p:spTree>
    <p:extLst>
      <p:ext uri="{BB962C8B-B14F-4D97-AF65-F5344CB8AC3E}">
        <p14:creationId xmlns:p14="http://schemas.microsoft.com/office/powerpoint/2010/main" val="391602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197336" y="3044279"/>
            <a:ext cx="860524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/>
              <a:t>Layout and interaction planning</a:t>
            </a:r>
            <a:endParaRPr lang="en-US" sz="4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649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3A47D4-E98C-4CF8-8D61-561182C4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D8521-1F06-47C3-84A4-8C2D8B631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Interactive Element – Changing colour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BA6961-51E1-4C72-B5FF-F584C9687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10" y="2015449"/>
            <a:ext cx="8608979" cy="4842551"/>
          </a:xfrm>
        </p:spPr>
      </p:pic>
    </p:spTree>
    <p:extLst>
      <p:ext uri="{BB962C8B-B14F-4D97-AF65-F5344CB8AC3E}">
        <p14:creationId xmlns:p14="http://schemas.microsoft.com/office/powerpoint/2010/main" val="241022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D113-D727-4979-9258-853F47C7D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Interactive Element – Changing Brush Size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CFFEB6-0592-4D79-91C2-3D05BA2B89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209" y="2020734"/>
            <a:ext cx="8599581" cy="4837266"/>
          </a:xfrm>
        </p:spPr>
      </p:pic>
    </p:spTree>
    <p:extLst>
      <p:ext uri="{BB962C8B-B14F-4D97-AF65-F5344CB8AC3E}">
        <p14:creationId xmlns:p14="http://schemas.microsoft.com/office/powerpoint/2010/main" val="328412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2D25A-86B6-4A9A-BFCB-7457DE68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Other Interactive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684CF-7416-4779-A628-9FF29D9C4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505456"/>
            <a:ext cx="9613861" cy="35993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Changing the brush texture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Paint streak, aerosol spray, abstract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Adding a stamp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	</a:t>
            </a:r>
            <a:r>
              <a:rPr lang="en-AU" dirty="0" err="1">
                <a:solidFill>
                  <a:schemeClr val="bg1"/>
                </a:solidFill>
              </a:rPr>
              <a:t>Eg.</a:t>
            </a:r>
            <a:r>
              <a:rPr lang="en-AU" dirty="0">
                <a:solidFill>
                  <a:schemeClr val="bg1"/>
                </a:solidFill>
              </a:rPr>
              <a:t> Stamp of Jasper Johns’ artwork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Fill, Erase, Undo, Redo, Clear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Save and Email image screenshot of canvas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11C42F-1581-42B2-A16A-05ADEFDFF4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3" t="28940" r="8312" b="4025"/>
          <a:stretch/>
        </p:blipFill>
        <p:spPr>
          <a:xfrm>
            <a:off x="7937900" y="2799617"/>
            <a:ext cx="3573780" cy="3512820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099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5483-15BA-4545-8923-943616FB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Stamps with text input</a:t>
            </a:r>
          </a:p>
          <a:p>
            <a:r>
              <a:rPr lang="en-US" dirty="0"/>
              <a:t>White Textures</a:t>
            </a:r>
          </a:p>
          <a:p>
            <a:r>
              <a:rPr lang="en-US" dirty="0"/>
              <a:t>Dripping Textures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0499A-DBDC-4A51-A59D-1F37FDD3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296" y="0"/>
            <a:ext cx="7537704" cy="68580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F624EB9-4EF6-4EAA-9768-8BBBFF8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Map Stamps</a:t>
            </a:r>
          </a:p>
        </p:txBody>
      </p:sp>
    </p:spTree>
    <p:extLst>
      <p:ext uri="{BB962C8B-B14F-4D97-AF65-F5344CB8AC3E}">
        <p14:creationId xmlns:p14="http://schemas.microsoft.com/office/powerpoint/2010/main" val="342338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E878-A2D5-4886-BC29-1C2B1A150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0804" y="2465483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Layers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Picture Overlay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Opacity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Flag">
            <a:extLst>
              <a:ext uri="{FF2B5EF4-FFF2-40B4-BE49-F238E27FC236}">
                <a16:creationId xmlns:a16="http://schemas.microsoft.com/office/drawing/2014/main" id="{9D0C1E3B-F0C6-45D1-9CFD-F77B6EB0C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9556" y="3105403"/>
            <a:ext cx="2359448" cy="23594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645636-C270-4527-AB68-7ABA7349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568" y="2296084"/>
            <a:ext cx="3478433" cy="226583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61185AA-B0B7-459D-BFCB-06B8F87DF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Flag Stamps</a:t>
            </a:r>
          </a:p>
        </p:txBody>
      </p:sp>
    </p:spTree>
    <p:extLst>
      <p:ext uri="{BB962C8B-B14F-4D97-AF65-F5344CB8AC3E}">
        <p14:creationId xmlns:p14="http://schemas.microsoft.com/office/powerpoint/2010/main" val="174231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 descr="Small paint brush">
            <a:extLst>
              <a:ext uri="{FF2B5EF4-FFF2-40B4-BE49-F238E27FC236}">
                <a16:creationId xmlns:a16="http://schemas.microsoft.com/office/drawing/2014/main" id="{1BA590CF-4CBD-4496-A174-D56DD9B7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526" y="2946774"/>
            <a:ext cx="2355732" cy="23557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8F406-AC26-4A93-8DBC-1E6FAEE8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093" y="1084467"/>
            <a:ext cx="3286125" cy="5514975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72E2361-B6AF-42AE-BF34-CAA48F2ED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Number Stamps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8638CD-5240-4EC6-B8CD-A2CE74636CB0}"/>
              </a:ext>
            </a:extLst>
          </p:cNvPr>
          <p:cNvSpPr/>
          <p:nvPr/>
        </p:nvSpPr>
        <p:spPr>
          <a:xfrm>
            <a:off x="4293140" y="3380289"/>
            <a:ext cx="6096000" cy="11798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Rainbow </a:t>
            </a:r>
            <a:r>
              <a:rPr lang="en-US" dirty="0" err="1">
                <a:solidFill>
                  <a:srgbClr val="000000"/>
                </a:solidFill>
              </a:rPr>
              <a:t>colour</a:t>
            </a:r>
            <a:r>
              <a:rPr lang="en-US" dirty="0">
                <a:solidFill>
                  <a:srgbClr val="000000"/>
                </a:solidFill>
              </a:rPr>
              <a:t> stroke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White Textures</a:t>
            </a:r>
          </a:p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</a:rPr>
              <a:t>Fill bucket with op art textures</a:t>
            </a:r>
          </a:p>
        </p:txBody>
      </p:sp>
    </p:spTree>
    <p:extLst>
      <p:ext uri="{BB962C8B-B14F-4D97-AF65-F5344CB8AC3E}">
        <p14:creationId xmlns:p14="http://schemas.microsoft.com/office/powerpoint/2010/main" val="1820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95D2-0593-4818-BA41-753587EE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7251" y="3013831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Rainbow stroke – Consistency (How we going to generate it and make it smooth)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Implementing layers – Too extreme of a scope to implement?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Dripping Texture – Good ratio, so it looks natural.</a:t>
            </a:r>
          </a:p>
          <a:p>
            <a:endParaRPr lang="en-US" sz="2000" dirty="0"/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9E4E4ECD-3903-4BB5-BC56-2418D9327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387293" y="3141348"/>
            <a:ext cx="2384386" cy="238438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D5C0599-FE97-4D99-B100-1DE2E5136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Technical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92029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CBF-783F-40DD-B2FB-C6B6EB4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DE32-D7B6-4F0A-8C50-09CF4E0B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https://news.artnet.com/art-world/jasper-johns-wanted-young-people-to-see-his-art-the-broads-retrospective-has-pulled-it-off-1228133</a:t>
            </a:r>
            <a:endParaRPr lang="en-US" dirty="0"/>
          </a:p>
          <a:p>
            <a:r>
              <a:rPr lang="en-US" dirty="0">
                <a:hlinkClick r:id="rId3"/>
              </a:rPr>
              <a:t>http://www.jasper-johns.org/</a:t>
            </a:r>
            <a:endParaRPr lang="en-US" dirty="0"/>
          </a:p>
          <a:p>
            <a:r>
              <a:rPr lang="en-US" dirty="0">
                <a:hlinkClick r:id="rId4"/>
              </a:rPr>
              <a:t>https://www.biography.com/people/jasper-johns-9355664</a:t>
            </a:r>
            <a:endParaRPr lang="en-US" dirty="0"/>
          </a:p>
          <a:p>
            <a:r>
              <a:rPr lang="en-US" dirty="0">
                <a:hlinkClick r:id="rId5"/>
              </a:rPr>
              <a:t>https://artuk.org/discover/artists/johns-jasper-b-1930</a:t>
            </a:r>
            <a:endParaRPr lang="en-US" dirty="0"/>
          </a:p>
          <a:p>
            <a:r>
              <a:rPr lang="en-US" dirty="0">
                <a:hlinkClick r:id="rId6"/>
              </a:rPr>
              <a:t>https://www.thetimes.co.uk/article/visual-art-review-jasper-johns-something-resembling-truth-at-the-royal-academy-w1-zghg86g3h</a:t>
            </a:r>
            <a:endParaRPr lang="en-US" dirty="0"/>
          </a:p>
          <a:p>
            <a:r>
              <a:rPr lang="en-US" dirty="0">
                <a:hlinkClick r:id="rId7"/>
              </a:rPr>
              <a:t>http://www.artnews.com/2014/11/11/36-m-flag-sets-jasper-johns-record-at-sothebys-343-7-m-contemporary-art-auction/</a:t>
            </a:r>
            <a:endParaRPr lang="en-US" dirty="0"/>
          </a:p>
          <a:p>
            <a:r>
              <a:rPr lang="en-US" dirty="0">
                <a:hlinkClick r:id="rId8"/>
              </a:rPr>
              <a:t>https://www.moma.org/collection/works/78393</a:t>
            </a:r>
            <a:endParaRPr lang="en-US" dirty="0"/>
          </a:p>
          <a:p>
            <a:r>
              <a:rPr lang="en-US" dirty="0">
                <a:hlinkClick r:id="rId9"/>
              </a:rPr>
              <a:t>https://thewestologist.wordpress.com/tag/jasper-johns/</a:t>
            </a:r>
            <a:endParaRPr lang="en-US" dirty="0"/>
          </a:p>
          <a:p>
            <a:r>
              <a:rPr lang="en-US" dirty="0">
                <a:hlinkClick r:id="rId10"/>
              </a:rPr>
              <a:t>https://www.canvasprintsaustralia.net.au/product/jasper-johns-map/</a:t>
            </a:r>
            <a:endParaRPr lang="en-US" dirty="0"/>
          </a:p>
          <a:p>
            <a:r>
              <a:rPr lang="en-US" dirty="0">
                <a:hlinkClick r:id="rId11"/>
              </a:rPr>
              <a:t>https://www.tes.com/lessons/tWW1VQ4pcom_Ag/abstract-number-art-j-johns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0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7FC87-1E7C-441F-A3F3-155CA4AE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8" r="28649" b="1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B4B943-05FD-4EAB-B11C-54903C40C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5" r="15307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E6160-4BEF-4088-A1BD-3B6B0D3C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3" r="1380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3CB778-1B40-45E5-8366-C3A23476155C}"/>
              </a:ext>
            </a:extLst>
          </p:cNvPr>
          <p:cNvSpPr/>
          <p:nvPr/>
        </p:nvSpPr>
        <p:spPr>
          <a:xfrm>
            <a:off x="3461856" y="521701"/>
            <a:ext cx="526828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dirty="0"/>
              <a:t>Jasper Johns</a:t>
            </a:r>
            <a:endParaRPr lang="en-US" sz="4800" b="0" cap="none" spc="0" dirty="0">
              <a:ln w="0"/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76E18-EB26-485E-B355-5B0E007E58BE}"/>
              </a:ext>
            </a:extLst>
          </p:cNvPr>
          <p:cNvSpPr/>
          <p:nvPr/>
        </p:nvSpPr>
        <p:spPr>
          <a:xfrm>
            <a:off x="-887517" y="5612935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Paintings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E742F-17E2-4AB2-969A-06F060662C66}"/>
              </a:ext>
            </a:extLst>
          </p:cNvPr>
          <p:cNvSpPr/>
          <p:nvPr/>
        </p:nvSpPr>
        <p:spPr>
          <a:xfrm>
            <a:off x="2955876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Prints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43178-AAFB-4E22-AAA5-4F004E3D48BA}"/>
              </a:ext>
            </a:extLst>
          </p:cNvPr>
          <p:cNvSpPr/>
          <p:nvPr/>
        </p:nvSpPr>
        <p:spPr>
          <a:xfrm>
            <a:off x="7531331" y="5696969"/>
            <a:ext cx="482757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effectLst/>
              </a:rPr>
              <a:t>Sculptures</a:t>
            </a:r>
            <a:endParaRPr lang="en-US" sz="5400" b="0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8947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28DA9F-21DE-4DC0-9DB1-34B448E09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1" r="1" b="25549"/>
          <a:stretch/>
        </p:blipFill>
        <p:spPr>
          <a:xfrm>
            <a:off x="4166504" y="10"/>
            <a:ext cx="8025495" cy="306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B462-24C2-4B9D-B852-5DB7F30B8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9" r="-2" b="29036"/>
          <a:stretch/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2F0F-35ED-4531-ACBE-16532257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11" r="2" b="17911"/>
          <a:stretch/>
        </p:blipFill>
        <p:spPr>
          <a:xfrm>
            <a:off x="1" y="1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ACE3E-6693-4C59-9DAD-8F52DE2D2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2" r="3" b="1554"/>
          <a:stretch/>
        </p:blipFill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12AA1-DC5A-4587-8143-C24D23CA45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6" r="34785" b="1"/>
          <a:stretch/>
        </p:blipFill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13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7311E-B7AB-4AD0-8103-128AF0F3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r="3719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1E2B8-6345-4772-B114-1872F920E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4" r="3547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50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676C7-9E7D-46FB-8409-E5912F233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2BA6D5-0DE7-40EB-BE8F-F50F7E8FF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4" r="-2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077AB-AAD6-4B95-8181-2304112D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8" r="37574" b="1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11446-C9E0-450C-AF5A-9673B578C2F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928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9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3631095" y="2967335"/>
            <a:ext cx="4929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Branding Design</a:t>
            </a:r>
            <a:endParaRPr lang="en-US" sz="5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826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D0545-45CE-4633-BA05-8E2BD2132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Colour Scheme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6D052-6D4D-45A1-98C3-1C61308A7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067185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Pastel colours (soft and neutral) for heading text, button outlines, design trim/highlights  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Similar to Jasper Johns artwork</a:t>
            </a:r>
          </a:p>
          <a:p>
            <a:pPr marL="0" indent="0">
              <a:buNone/>
            </a:pPr>
            <a:r>
              <a:rPr lang="en-AU" sz="6000" dirty="0">
                <a:solidFill>
                  <a:srgbClr val="FF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CC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FF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FFCC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66FF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66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99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CCCC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FF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CC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9999"/>
                </a:solidFill>
                <a:sym typeface="Webdings" panose="05030102010509060703" pitchFamily="18" charset="2"/>
              </a:rPr>
              <a:t></a:t>
            </a:r>
            <a:r>
              <a:rPr lang="en-AU" sz="6000" dirty="0">
                <a:solidFill>
                  <a:srgbClr val="FFCC99"/>
                </a:solidFill>
                <a:sym typeface="Webdings" panose="05030102010509060703" pitchFamily="18" charset="2"/>
              </a:rPr>
              <a:t></a:t>
            </a:r>
          </a:p>
          <a:p>
            <a:pPr marL="0" indent="0">
              <a:buNone/>
            </a:pPr>
            <a:endParaRPr lang="en-AU" dirty="0">
              <a:solidFill>
                <a:srgbClr val="FFCC99"/>
              </a:solidFill>
              <a:sym typeface="Webdings" panose="05030102010509060703" pitchFamily="18" charset="2"/>
            </a:endParaRP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Dark grey colour for window background, white canvas </a:t>
            </a:r>
          </a:p>
        </p:txBody>
      </p:sp>
    </p:spTree>
    <p:extLst>
      <p:ext uri="{BB962C8B-B14F-4D97-AF65-F5344CB8AC3E}">
        <p14:creationId xmlns:p14="http://schemas.microsoft.com/office/powerpoint/2010/main" val="3073789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AB73-F7A3-411B-AF0E-12F702C3F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Typography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F0C47-42C8-4B1D-819A-659D1EDD2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40833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Program typography will use ‘</a:t>
            </a:r>
            <a:r>
              <a:rPr lang="en-AU" dirty="0" err="1">
                <a:solidFill>
                  <a:schemeClr val="bg1"/>
                </a:solidFill>
              </a:rPr>
              <a:t>Hansief</a:t>
            </a:r>
            <a:r>
              <a:rPr lang="en-AU" dirty="0">
                <a:solidFill>
                  <a:schemeClr val="bg1"/>
                </a:solidFill>
              </a:rPr>
              <a:t> Rough’</a:t>
            </a:r>
          </a:p>
          <a:p>
            <a:pPr marL="0" indent="0">
              <a:buNone/>
            </a:pPr>
            <a:r>
              <a:rPr lang="en-AU" dirty="0">
                <a:solidFill>
                  <a:schemeClr val="bg1"/>
                </a:solidFill>
              </a:rPr>
              <a:t>Texture and shape is reminiscent of Jasper Johns’ style</a:t>
            </a: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AU" sz="4000" dirty="0">
              <a:solidFill>
                <a:schemeClr val="bg1"/>
              </a:solidFill>
              <a:latin typeface="Hansief Rough" panose="02000500000000000000" pitchFamily="2" charset="0"/>
            </a:endParaRPr>
          </a:p>
          <a:p>
            <a:pPr marL="0" indent="0">
              <a:buNone/>
            </a:pP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E593-F456-4FB6-BE0B-DE4C00783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5" y="3429000"/>
            <a:ext cx="6290751" cy="241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76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in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275</TotalTime>
  <Words>274</Words>
  <Application>Microsoft Office PowerPoint</Application>
  <PresentationFormat>Widescreen</PresentationFormat>
  <Paragraphs>66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Hansief Rough</vt:lpstr>
      <vt:lpstr>Trebuchet MS</vt:lpstr>
      <vt:lpstr>Webdings</vt:lpstr>
      <vt:lpstr>Berlin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Colour Scheme</vt:lpstr>
      <vt:lpstr>Typography</vt:lpstr>
      <vt:lpstr>PowerPoint Presentation</vt:lpstr>
      <vt:lpstr>PowerPoint Presentation</vt:lpstr>
      <vt:lpstr>Interactive Element – Changing colour</vt:lpstr>
      <vt:lpstr>Interactive Element – Changing Brush Size</vt:lpstr>
      <vt:lpstr>Other Interactive Elements</vt:lpstr>
      <vt:lpstr>Map Stamps</vt:lpstr>
      <vt:lpstr>Flag Stamps</vt:lpstr>
      <vt:lpstr>Number Stamps</vt:lpstr>
      <vt:lpstr>Technical Considerations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James Rex Kwok</dc:creator>
  <cp:lastModifiedBy>Matt Sturgeon</cp:lastModifiedBy>
  <cp:revision>29</cp:revision>
  <dcterms:created xsi:type="dcterms:W3CDTF">2018-09-09T11:37:02Z</dcterms:created>
  <dcterms:modified xsi:type="dcterms:W3CDTF">2018-09-10T12:15:27Z</dcterms:modified>
</cp:coreProperties>
</file>